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6" r:id="rId4"/>
  </p:sldMasterIdLst>
  <p:notesMasterIdLst>
    <p:notesMasterId r:id="rId15"/>
  </p:notesMasterIdLst>
  <p:handoutMasterIdLst>
    <p:handoutMasterId r:id="rId16"/>
  </p:handoutMasterIdLst>
  <p:sldIdLst>
    <p:sldId id="332" r:id="rId5"/>
    <p:sldId id="333" r:id="rId6"/>
    <p:sldId id="336" r:id="rId7"/>
    <p:sldId id="337" r:id="rId8"/>
    <p:sldId id="348" r:id="rId9"/>
    <p:sldId id="339" r:id="rId10"/>
    <p:sldId id="341" r:id="rId11"/>
    <p:sldId id="342" r:id="rId12"/>
    <p:sldId id="343" r:id="rId13"/>
    <p:sldId id="34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B581AC-296E-A211-0BD3-543413905074}" v="2420" dt="2025-04-07T09:19:41.190"/>
  </p1510:revLst>
</p1510:revInfo>
</file>

<file path=ppt/tableStyles.xml><?xml version="1.0" encoding="utf-8"?>
<a:tblStyleLst xmlns:a="http://schemas.openxmlformats.org/drawingml/2006/main" def="{C083E6E3-FA7D-4D7B-A595-EF9225AFEA82}">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79" autoAdjust="0"/>
    <p:restoredTop sz="95388" autoAdjust="0"/>
  </p:normalViewPr>
  <p:slideViewPr>
    <p:cSldViewPr snapToGrid="0">
      <p:cViewPr varScale="1">
        <p:scale>
          <a:sx n="111" d="100"/>
          <a:sy n="111" d="100"/>
        </p:scale>
        <p:origin x="57" y="396"/>
      </p:cViewPr>
      <p:guideLst>
        <p:guide orient="horz" pos="2160"/>
        <p:guide pos="3840"/>
      </p:guideLst>
    </p:cSldViewPr>
  </p:slideViewPr>
  <p:outlineViewPr>
    <p:cViewPr>
      <p:scale>
        <a:sx n="33" d="100"/>
        <a:sy n="33" d="100"/>
      </p:scale>
      <p:origin x="0" y="-3456"/>
    </p:cViewPr>
  </p:outlineViewPr>
  <p:notesTextViewPr>
    <p:cViewPr>
      <p:scale>
        <a:sx n="1" d="1"/>
        <a:sy n="1" d="1"/>
      </p:scale>
      <p:origin x="0" y="0"/>
    </p:cViewPr>
  </p:notesTextViewPr>
  <p:sorterViewPr>
    <p:cViewPr>
      <p:scale>
        <a:sx n="100" d="100"/>
        <a:sy n="100" d="100"/>
      </p:scale>
      <p:origin x="0" y="-7325"/>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4/7/2025</a:t>
            </a:fld>
            <a:endParaRPr lang="en-US" dirty="0"/>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dirty="0"/>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4/7/2025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dirty="0"/>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a:t>
            </a:fld>
            <a:endParaRPr lang="en-US" dirty="0"/>
          </a:p>
        </p:txBody>
      </p:sp>
    </p:spTree>
    <p:extLst>
      <p:ext uri="{BB962C8B-B14F-4D97-AF65-F5344CB8AC3E}">
        <p14:creationId xmlns:p14="http://schemas.microsoft.com/office/powerpoint/2010/main" val="29348846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11</a:t>
            </a:fld>
            <a:endParaRPr lang="en-US" dirty="0"/>
          </a:p>
        </p:txBody>
      </p:sp>
    </p:spTree>
    <p:extLst>
      <p:ext uri="{BB962C8B-B14F-4D97-AF65-F5344CB8AC3E}">
        <p14:creationId xmlns:p14="http://schemas.microsoft.com/office/powerpoint/2010/main" val="1680536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3</a:t>
            </a:fld>
            <a:endParaRPr lang="en-US" dirty="0"/>
          </a:p>
        </p:txBody>
      </p:sp>
    </p:spTree>
    <p:extLst>
      <p:ext uri="{BB962C8B-B14F-4D97-AF65-F5344CB8AC3E}">
        <p14:creationId xmlns:p14="http://schemas.microsoft.com/office/powerpoint/2010/main" val="1721535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4</a:t>
            </a:fld>
            <a:endParaRPr lang="en-US" dirty="0"/>
          </a:p>
        </p:txBody>
      </p:sp>
    </p:spTree>
    <p:extLst>
      <p:ext uri="{BB962C8B-B14F-4D97-AF65-F5344CB8AC3E}">
        <p14:creationId xmlns:p14="http://schemas.microsoft.com/office/powerpoint/2010/main" val="1550389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5</a:t>
            </a:fld>
            <a:endParaRPr lang="en-US" dirty="0"/>
          </a:p>
        </p:txBody>
      </p:sp>
    </p:spTree>
    <p:extLst>
      <p:ext uri="{BB962C8B-B14F-4D97-AF65-F5344CB8AC3E}">
        <p14:creationId xmlns:p14="http://schemas.microsoft.com/office/powerpoint/2010/main" val="7548082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2DDDD0-3F41-A9B2-8C1D-41364031F6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36DBCC-2AB4-485C-259B-50D9AB7793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A92D58-8B13-EB3C-30B8-61FAD62C524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48725E9-FE51-6AA1-A8DE-A0C3C878C320}"/>
              </a:ext>
            </a:extLst>
          </p:cNvPr>
          <p:cNvSpPr>
            <a:spLocks noGrp="1"/>
          </p:cNvSpPr>
          <p:nvPr>
            <p:ph type="sldNum" sz="quarter" idx="5"/>
          </p:nvPr>
        </p:nvSpPr>
        <p:spPr/>
        <p:txBody>
          <a:bodyPr/>
          <a:lstStyle/>
          <a:p>
            <a:fld id="{115A580F-E35D-42E1-AF82-E41CC201EA91}" type="slidenum">
              <a:rPr lang="en-US" smtClean="0"/>
              <a:t>6</a:t>
            </a:fld>
            <a:endParaRPr lang="en-US" dirty="0"/>
          </a:p>
        </p:txBody>
      </p:sp>
    </p:spTree>
    <p:extLst>
      <p:ext uri="{BB962C8B-B14F-4D97-AF65-F5344CB8AC3E}">
        <p14:creationId xmlns:p14="http://schemas.microsoft.com/office/powerpoint/2010/main" val="26442232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7</a:t>
            </a:fld>
            <a:endParaRPr lang="en-US" dirty="0"/>
          </a:p>
        </p:txBody>
      </p:sp>
    </p:spTree>
    <p:extLst>
      <p:ext uri="{BB962C8B-B14F-4D97-AF65-F5344CB8AC3E}">
        <p14:creationId xmlns:p14="http://schemas.microsoft.com/office/powerpoint/2010/main" val="37918357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8</a:t>
            </a:fld>
            <a:endParaRPr lang="en-US" dirty="0"/>
          </a:p>
        </p:txBody>
      </p:sp>
    </p:spTree>
    <p:extLst>
      <p:ext uri="{BB962C8B-B14F-4D97-AF65-F5344CB8AC3E}">
        <p14:creationId xmlns:p14="http://schemas.microsoft.com/office/powerpoint/2010/main" val="3377670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9</a:t>
            </a:fld>
            <a:endParaRPr lang="en-US" dirty="0"/>
          </a:p>
        </p:txBody>
      </p:sp>
    </p:spTree>
    <p:extLst>
      <p:ext uri="{BB962C8B-B14F-4D97-AF65-F5344CB8AC3E}">
        <p14:creationId xmlns:p14="http://schemas.microsoft.com/office/powerpoint/2010/main" val="15588090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10</a:t>
            </a:fld>
            <a:endParaRPr lang="en-US" dirty="0"/>
          </a:p>
        </p:txBody>
      </p:sp>
    </p:spTree>
    <p:extLst>
      <p:ext uri="{BB962C8B-B14F-4D97-AF65-F5344CB8AC3E}">
        <p14:creationId xmlns:p14="http://schemas.microsoft.com/office/powerpoint/2010/main" val="1516280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49018627"/>
      </p:ext>
    </p:extLst>
  </p:cSld>
  <p:clrMapOvr>
    <a:masterClrMapping/>
  </p:clrMapOvr>
  <p:hf hdr="0" ft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178604303"/>
      </p:ext>
    </p:extLst>
  </p:cSld>
  <p:clrMapOvr>
    <a:masterClrMapping/>
  </p:clrMapOvr>
  <p:hf hdr="0" ftr="0" dt="0"/>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40327907"/>
      </p:ext>
    </p:extLst>
  </p:cSld>
  <p:clrMapOvr>
    <a:masterClrMapping/>
  </p:clrMapOvr>
  <p:hf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685800" y="908591"/>
            <a:ext cx="4058728" cy="5225507"/>
          </a:xfrm>
        </p:spPr>
        <p:txBody>
          <a:bodyPr anchor="t">
            <a:normAutofit/>
          </a:bodyPr>
          <a:lstStyle>
            <a:lvl1pPr>
              <a:defRPr sz="3200"/>
            </a:lvl1pPr>
          </a:lstStyle>
          <a:p>
            <a:r>
              <a:rPr lang="en-US" dirty="0"/>
              <a:t>Click to add title</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699125" y="0"/>
            <a:ext cx="5786438" cy="6134100"/>
          </a:xfrm>
        </p:spPr>
        <p:txBody>
          <a:bodyPr/>
          <a:lstStyle>
            <a:lvl1pPr marL="0" indent="0" algn="ctr">
              <a:buNone/>
              <a:defRPr/>
            </a:lvl1pPr>
          </a:lstStyle>
          <a:p>
            <a:r>
              <a:rPr lang="en-US" dirty="0"/>
              <a:t>Click icon to insert picture</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3" name="Straight Connector 2">
            <a:extLst>
              <a:ext uri="{FF2B5EF4-FFF2-40B4-BE49-F238E27FC236}">
                <a16:creationId xmlns:a16="http://schemas.microsoft.com/office/drawing/2014/main" id="{8B32A424-7EFB-F80C-2BDA-94D103A55F77}"/>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8EFEEF-ABDC-22C9-C5DB-0494BEB8687D}"/>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683693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352414-3211-CEB2-31A1-11097989D435}"/>
              </a:ext>
            </a:extLst>
          </p:cNvPr>
          <p:cNvSpPr>
            <a:spLocks noGrp="1"/>
          </p:cNvSpPr>
          <p:nvPr>
            <p:ph type="title" hasCustomPrompt="1"/>
          </p:nvPr>
        </p:nvSpPr>
        <p:spPr>
          <a:xfrm>
            <a:off x="705934" y="723900"/>
            <a:ext cx="3503757" cy="5316415"/>
          </a:xfrm>
        </p:spPr>
        <p:txBody>
          <a:bodyPr>
            <a:normAutofit/>
          </a:bodyPr>
          <a:lstStyle>
            <a:lvl1pPr>
              <a:defRPr sz="3200"/>
            </a:lvl1pPr>
          </a:lstStyle>
          <a:p>
            <a:r>
              <a:rPr lang="en-US" dirty="0"/>
              <a:t>Click to add title</a:t>
            </a:r>
          </a:p>
        </p:txBody>
      </p:sp>
      <p:sp>
        <p:nvSpPr>
          <p:cNvPr id="9" name="Content Placeholder 8">
            <a:extLst>
              <a:ext uri="{FF2B5EF4-FFF2-40B4-BE49-F238E27FC236}">
                <a16:creationId xmlns:a16="http://schemas.microsoft.com/office/drawing/2014/main" id="{4BA26D20-54E1-2490-0D75-F08BCB7D3BFF}"/>
              </a:ext>
            </a:extLst>
          </p:cNvPr>
          <p:cNvSpPr>
            <a:spLocks noGrp="1"/>
          </p:cNvSpPr>
          <p:nvPr>
            <p:ph sz="quarter" idx="10" hasCustomPrompt="1"/>
          </p:nvPr>
        </p:nvSpPr>
        <p:spPr>
          <a:xfrm>
            <a:off x="5582232" y="2053087"/>
            <a:ext cx="5903332" cy="3987230"/>
          </a:xfrm>
        </p:spPr>
        <p:txBody>
          <a:bodyPr anchor="t"/>
          <a:lstStyle>
            <a:lvl1pPr marL="0" indent="0">
              <a:buNone/>
              <a:defRPr/>
            </a:lvl1pPr>
            <a:lvl2pPr marL="742950" indent="-285750">
              <a:buFont typeface="Arial" panose="020B0604020202020204" pitchFamily="34" charset="0"/>
              <a:buChar char="•"/>
              <a:defRPr/>
            </a:lvl2pPr>
            <a:lvl3pPr marL="1200150" indent="-285750">
              <a:buFont typeface="Arial" panose="020B0604020202020204" pitchFamily="34" charset="0"/>
              <a:buChar char="•"/>
              <a:defRPr/>
            </a:lvl3pPr>
            <a:lvl4pPr marL="1657350" indent="-285750">
              <a:buFont typeface="Arial" panose="020B0604020202020204" pitchFamily="34" charset="0"/>
              <a:buChar char="•"/>
              <a:defRPr/>
            </a:lvl4pPr>
            <a:lvl5pPr marL="2114550" indent="-285750">
              <a:buFont typeface="Arial" panose="020B0604020202020204" pitchFamily="34" charset="0"/>
              <a:buChar char="•"/>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5" name="Straight Connector 4">
            <a:extLst>
              <a:ext uri="{FF2B5EF4-FFF2-40B4-BE49-F238E27FC236}">
                <a16:creationId xmlns:a16="http://schemas.microsoft.com/office/drawing/2014/main" id="{998A376F-AF56-AABE-DFA3-DE5A8C899613}"/>
              </a:ext>
              <a:ext uri="{C183D7F6-B498-43B3-948B-1728B52AA6E4}">
                <adec:decorative xmlns:adec="http://schemas.microsoft.com/office/drawing/2017/decorative" val="1"/>
              </a:ext>
            </a:extLst>
          </p:cNvPr>
          <p:cNvCxnSpPr>
            <a:cxnSpLocks/>
          </p:cNvCxnSpPr>
          <p:nvPr userDrawn="1"/>
        </p:nvCxnSpPr>
        <p:spPr>
          <a:xfrm>
            <a:off x="5695467" y="723900"/>
            <a:ext cx="579059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DE9D420-BBEC-E7C6-7E76-FB9791C71C96}"/>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88005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2D6AD5-5357-463C-B785-6A488FFC8D76}"/>
              </a:ext>
            </a:extLst>
          </p:cNvPr>
          <p:cNvSpPr>
            <a:spLocks noGrp="1"/>
          </p:cNvSpPr>
          <p:nvPr>
            <p:ph type="title" hasCustomPrompt="1"/>
          </p:nvPr>
        </p:nvSpPr>
        <p:spPr>
          <a:xfrm>
            <a:off x="5637007" y="817581"/>
            <a:ext cx="5935869" cy="5238159"/>
          </a:xfrm>
        </p:spPr>
        <p:txBody>
          <a:bodyPr anchor="ctr" anchorCtr="0">
            <a:noAutofit/>
          </a:bodyPr>
          <a:lstStyle>
            <a:lvl1pPr>
              <a:defRPr sz="3200"/>
            </a:lvl1pPr>
          </a:lstStyle>
          <a:p>
            <a:r>
              <a:rPr lang="en-US" dirty="0"/>
              <a:t>Click to add title</a:t>
            </a:r>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p:nvPr>
        </p:nvSpPr>
        <p:spPr>
          <a:xfrm>
            <a:off x="-1" y="1"/>
            <a:ext cx="4876799" cy="6858000"/>
          </a:xfrm>
          <a:prstGeom prst="rect">
            <a:avLst/>
          </a:prstGeom>
        </p:spPr>
        <p:txBody>
          <a:bodyPr>
            <a:normAutofit/>
          </a:bodyPr>
          <a:lstStyle>
            <a:lvl1pPr marL="0" indent="0" algn="ctr">
              <a:buNone/>
              <a:defRPr sz="1800"/>
            </a:lvl1pPr>
          </a:lstStyle>
          <a:p>
            <a:r>
              <a:rPr lang="en-US" dirty="0"/>
              <a:t>Click icon to add picture</a:t>
            </a:r>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79308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Break 1">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0520" y="776873"/>
            <a:ext cx="5854182" cy="3070508"/>
          </a:xfrm>
          <a:prstGeom prst="rect">
            <a:avLst/>
          </a:prstGeom>
        </p:spPr>
        <p:txBody>
          <a:bodyPr anchor="b">
            <a:normAutofit/>
          </a:bodyPr>
          <a:lstStyle>
            <a:lvl1pPr>
              <a:defRPr sz="3200"/>
            </a:lvl1pPr>
          </a:lstStyle>
          <a:p>
            <a:r>
              <a:rPr lang="en-US" dirty="0"/>
              <a:t>Click to add title</a:t>
            </a:r>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hasCustomPrompt="1"/>
          </p:nvPr>
        </p:nvSpPr>
        <p:spPr>
          <a:xfrm>
            <a:off x="721202" y="4088927"/>
            <a:ext cx="5842218" cy="1880552"/>
          </a:xfrm>
          <a:prstGeom prst="rect">
            <a:avLst/>
          </a:prstGeom>
        </p:spPr>
        <p:txBody>
          <a:bodyPr>
            <a:normAutofit/>
          </a:bodyPr>
          <a:lstStyle>
            <a:lvl1pPr marL="0" indent="0">
              <a:buNone/>
              <a:defRPr sz="2000"/>
            </a:lvl1pPr>
          </a:lstStyle>
          <a:p>
            <a:r>
              <a:rPr lang="en-US" dirty="0"/>
              <a:t>Click to add subtitle</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0"/>
            <a:ext cx="4876800" cy="6858000"/>
          </a:xfrm>
          <a:prstGeom prst="rect">
            <a:avLst/>
          </a:prstGeom>
        </p:spPr>
        <p:txBody>
          <a:bodyPr>
            <a:normAutofit/>
          </a:bodyPr>
          <a:lstStyle>
            <a:lvl1pPr marL="0" indent="0" algn="ctr">
              <a:buNone/>
              <a:defRPr sz="1800"/>
            </a:lvl1pPr>
          </a:lstStyle>
          <a:p>
            <a:r>
              <a:rPr lang="en-US" dirty="0"/>
              <a:t>Click icon to add picture</a:t>
            </a:r>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D54A957-6A3F-2C34-A453-905FBAE77CCD}"/>
              </a:ext>
              <a:ext uri="{C183D7F6-B498-43B3-948B-1728B52AA6E4}">
                <adec:decorative xmlns:adec="http://schemas.microsoft.com/office/drawing/2017/decorative" val="1"/>
              </a:ext>
            </a:extLst>
          </p:cNvPr>
          <p:cNvCxnSpPr>
            <a:cxnSpLocks/>
          </p:cNvCxnSpPr>
          <p:nvPr userDrawn="1"/>
        </p:nvCxnSpPr>
        <p:spPr>
          <a:xfrm>
            <a:off x="724574"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37720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able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2" y="976997"/>
            <a:ext cx="11000208" cy="1239985"/>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2" y="2244725"/>
            <a:ext cx="7814185" cy="4233713"/>
          </a:xfrm>
        </p:spPr>
        <p:txBody>
          <a:body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22760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ection Title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707756" y="4"/>
            <a:ext cx="5786438" cy="6134100"/>
          </a:xfrm>
        </p:spPr>
        <p:txBody>
          <a:bodyPr/>
          <a:lstStyle>
            <a:lvl1pPr marL="0" indent="0" algn="ctr">
              <a:buNone/>
              <a:defRPr/>
            </a:lvl1pPr>
          </a:lstStyle>
          <a:p>
            <a:r>
              <a:rPr lang="en-US" dirty="0"/>
              <a:t>Click icon to insert picture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2" name="Straight Connector 1">
            <a:extLst>
              <a:ext uri="{FF2B5EF4-FFF2-40B4-BE49-F238E27FC236}">
                <a16:creationId xmlns:a16="http://schemas.microsoft.com/office/drawing/2014/main" id="{B3B79298-0F84-5214-4916-E9C0B4B46AB4}"/>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4423600"/>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1" y="976997"/>
            <a:ext cx="11000209" cy="1188227"/>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3" y="2244725"/>
            <a:ext cx="5045105" cy="4233713"/>
          </a:xfrm>
        </p:spPr>
        <p:txBody>
          <a:bodyPr>
            <a:normAutofit/>
          </a:bodyPr>
          <a:lstStyle>
            <a:lvl1pPr>
              <a:spcBef>
                <a:spcPts val="0"/>
              </a:spcBef>
              <a:spcAft>
                <a:spcPts val="1200"/>
              </a:spcAft>
              <a:defRPr sz="1800"/>
            </a:lvl1pPr>
            <a:lvl2pPr>
              <a:spcBef>
                <a:spcPts val="0"/>
              </a:spcBef>
              <a:spcAft>
                <a:spcPts val="1200"/>
              </a:spcAft>
              <a:defRPr sz="16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6412304" y="2244724"/>
            <a:ext cx="5322496" cy="4233713"/>
          </a:xfrm>
        </p:spPr>
        <p:txBody>
          <a:bodyPr>
            <a:normAutofit/>
          </a:bodyPr>
          <a:lstStyle>
            <a:lvl1pPr>
              <a:spcBef>
                <a:spcPts val="0"/>
              </a:spcBef>
              <a:spcAft>
                <a:spcPts val="1200"/>
              </a:spcAft>
              <a:defRPr sz="1800"/>
            </a:lvl1pPr>
            <a:lvl2pPr>
              <a:spcBef>
                <a:spcPts val="0"/>
              </a:spcBef>
              <a:spcAft>
                <a:spcPts val="1200"/>
              </a:spcAft>
              <a:defRPr sz="16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5874114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and two content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25965" y="976999"/>
            <a:ext cx="11034713" cy="1196853"/>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41826" y="2244725"/>
            <a:ext cx="2958075" cy="3904268"/>
          </a:xfrm>
        </p:spPr>
        <p:txBody>
          <a:bodyPr>
            <a:normAutofit/>
          </a:bodyPr>
          <a:lstStyle>
            <a:lvl1pPr>
              <a:spcBef>
                <a:spcPts val="0"/>
              </a:spcBef>
              <a:spcAft>
                <a:spcPts val="1200"/>
              </a:spcAft>
              <a:defRPr sz="2000" b="1"/>
            </a:lvl1pPr>
            <a:lvl2pPr>
              <a:spcBef>
                <a:spcPts val="0"/>
              </a:spcBef>
              <a:spcAft>
                <a:spcPts val="1200"/>
              </a:spcAft>
              <a:defRPr sz="1800" b="1"/>
            </a:lvl2pPr>
            <a:lvl3pPr>
              <a:spcBef>
                <a:spcPts val="0"/>
              </a:spcBef>
              <a:spcAft>
                <a:spcPts val="1200"/>
              </a:spcAft>
              <a:defRPr sz="1600" b="1"/>
            </a:lvl3pPr>
            <a:lvl4pPr>
              <a:spcBef>
                <a:spcPts val="0"/>
              </a:spcBef>
              <a:spcAft>
                <a:spcPts val="1200"/>
              </a:spcAft>
              <a:defRPr sz="1400" b="1"/>
            </a:lvl4pPr>
            <a:lvl5pPr>
              <a:spcBef>
                <a:spcPts val="0"/>
              </a:spcBef>
              <a:spcAft>
                <a:spcPts val="1200"/>
              </a:spcAft>
              <a:defRPr sz="1400" b="1"/>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4407226" y="2244725"/>
            <a:ext cx="7353452" cy="3912896"/>
          </a:xfr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600"/>
            </a:lvl3pPr>
            <a:lvl4pPr>
              <a:spcBef>
                <a:spcPts val="0"/>
              </a:spcBef>
              <a:spcAft>
                <a:spcPts val="1200"/>
              </a:spcAft>
              <a:defRPr sz="1400"/>
            </a:lvl4pPr>
            <a:lvl5pPr>
              <a:spcBef>
                <a:spcPts val="0"/>
              </a:spcBef>
              <a:spcAft>
                <a:spcPts val="1200"/>
              </a:spcAft>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0561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676001722"/>
      </p:ext>
    </p:extLst>
  </p:cSld>
  <p:clrMapOvr>
    <a:masterClrMapping/>
  </p:clrMapOvr>
  <p:hf hdr="0" ft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ection Break 2">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9146" y="983901"/>
            <a:ext cx="5724786" cy="1198580"/>
          </a:xfrm>
          <a:prstGeom prst="rect">
            <a:avLst/>
          </a:prstGeom>
        </p:spPr>
        <p:txBody>
          <a:bodyPr anchor="t">
            <a:normAutofit/>
          </a:bodyPr>
          <a:lstStyle>
            <a:lvl1pPr>
              <a:defRPr sz="3200"/>
            </a:lvl1pPr>
          </a:lstStyle>
          <a:p>
            <a:r>
              <a:rPr lang="en-US" dirty="0"/>
              <a:t>Click to add title</a:t>
            </a:r>
          </a:p>
        </p:txBody>
      </p:sp>
      <p:sp>
        <p:nvSpPr>
          <p:cNvPr id="7" name="Content Placeholder 6">
            <a:extLst>
              <a:ext uri="{FF2B5EF4-FFF2-40B4-BE49-F238E27FC236}">
                <a16:creationId xmlns:a16="http://schemas.microsoft.com/office/drawing/2014/main" id="{63C6D5E5-DE84-EC37-75DB-50DB75B5CD48}"/>
              </a:ext>
            </a:extLst>
          </p:cNvPr>
          <p:cNvSpPr>
            <a:spLocks noGrp="1"/>
          </p:cNvSpPr>
          <p:nvPr>
            <p:ph sz="quarter" idx="14" hasCustomPrompt="1"/>
          </p:nvPr>
        </p:nvSpPr>
        <p:spPr>
          <a:xfrm>
            <a:off x="710520" y="2244725"/>
            <a:ext cx="5724786" cy="3795683"/>
          </a:xfrm>
        </p:spPr>
        <p:txBody>
          <a:bodyPr/>
          <a:lstStyle>
            <a:lvl1pPr>
              <a:spcBef>
                <a:spcPts val="0"/>
              </a:spcBef>
              <a:spcAft>
                <a:spcPts val="1200"/>
              </a:spcAft>
              <a:defRPr/>
            </a:lvl1pPr>
            <a:lvl2pPr>
              <a:spcBef>
                <a:spcPts val="0"/>
              </a:spcBef>
              <a:spcAft>
                <a:spcPts val="1200"/>
              </a:spcAft>
              <a:defRPr/>
            </a:lvl2pPr>
            <a:lvl3pPr>
              <a:spcBef>
                <a:spcPts val="0"/>
              </a:spcBef>
              <a:spcAft>
                <a:spcPts val="1200"/>
              </a:spcAft>
              <a:defRPr/>
            </a:lvl3pPr>
            <a:lvl4pPr>
              <a:spcBef>
                <a:spcPts val="0"/>
              </a:spcBef>
              <a:spcAft>
                <a:spcPts val="1200"/>
              </a:spcAft>
              <a:defRPr/>
            </a:lvl4pPr>
            <a:lvl5pPr>
              <a:spcBef>
                <a:spcPts val="0"/>
              </a:spcBef>
              <a:spcAft>
                <a:spcPts val="1200"/>
              </a:spcAf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723899"/>
            <a:ext cx="4876800" cy="5316510"/>
          </a:xfrm>
          <a:prstGeom prst="rect">
            <a:avLst/>
          </a:prstGeom>
        </p:spPr>
        <p:txBody>
          <a:bodyPr>
            <a:normAutofit/>
          </a:bodyPr>
          <a:lstStyle>
            <a:lvl1pPr marL="0" indent="0" algn="ctr">
              <a:buNone/>
              <a:defRPr sz="1800"/>
            </a:lvl1pPr>
          </a:lstStyle>
          <a:p>
            <a:r>
              <a:rPr lang="en-US" dirty="0"/>
              <a:t>Click icon to add picture</a:t>
            </a:r>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Slide Number Placeholder 5">
            <a:extLst>
              <a:ext uri="{FF2B5EF4-FFF2-40B4-BE49-F238E27FC236}">
                <a16:creationId xmlns:a16="http://schemas.microsoft.com/office/drawing/2014/main" id="{9147C2FA-8BD9-36BF-787A-3B3C4847BF5F}"/>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4606691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Content and Table">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34591" y="992528"/>
            <a:ext cx="10722817" cy="1188227"/>
          </a:xfrm>
          <a:prstGeom prst="rect">
            <a:avLst/>
          </a:prstGeom>
        </p:spPr>
        <p:txBody>
          <a:bodyPr anchor="t">
            <a:normAutofit/>
          </a:bodyPr>
          <a:lstStyle>
            <a:lvl1pPr>
              <a:defRPr sz="3200"/>
            </a:lvl1pPr>
          </a:lstStyle>
          <a:p>
            <a:r>
              <a:rPr lang="en-US" dirty="0"/>
              <a:t>Click to add title</a:t>
            </a:r>
          </a:p>
        </p:txBody>
      </p:sp>
      <p:sp>
        <p:nvSpPr>
          <p:cNvPr id="7" name="Content Placeholder 6">
            <a:extLst>
              <a:ext uri="{FF2B5EF4-FFF2-40B4-BE49-F238E27FC236}">
                <a16:creationId xmlns:a16="http://schemas.microsoft.com/office/drawing/2014/main" id="{63C6D5E5-DE84-EC37-75DB-50DB75B5CD48}"/>
              </a:ext>
            </a:extLst>
          </p:cNvPr>
          <p:cNvSpPr>
            <a:spLocks noGrp="1"/>
          </p:cNvSpPr>
          <p:nvPr>
            <p:ph sz="quarter" idx="14" hasCustomPrompt="1"/>
          </p:nvPr>
        </p:nvSpPr>
        <p:spPr>
          <a:xfrm>
            <a:off x="743216" y="2244725"/>
            <a:ext cx="3277639" cy="3903663"/>
          </a:xfrm>
        </p:spPr>
        <p:txBody>
          <a:bodyPr/>
          <a:lstStyle>
            <a:lvl1pPr>
              <a:spcBef>
                <a:spcPts val="0"/>
              </a:spcBef>
              <a:spcAft>
                <a:spcPts val="1200"/>
              </a:spcAft>
              <a:defRPr/>
            </a:lvl1pPr>
            <a:lvl2pPr>
              <a:spcBef>
                <a:spcPts val="0"/>
              </a:spcBef>
              <a:spcAft>
                <a:spcPts val="1200"/>
              </a:spcAft>
              <a:defRPr/>
            </a:lvl2pPr>
            <a:lvl3pPr>
              <a:spcBef>
                <a:spcPts val="0"/>
              </a:spcBef>
              <a:spcAft>
                <a:spcPts val="1200"/>
              </a:spcAft>
              <a:defRPr/>
            </a:lvl3pPr>
            <a:lvl4pPr>
              <a:spcBef>
                <a:spcPts val="0"/>
              </a:spcBef>
              <a:spcAft>
                <a:spcPts val="1200"/>
              </a:spcAft>
              <a:defRPr/>
            </a:lvl4pPr>
            <a:lvl5pPr>
              <a:spcBef>
                <a:spcPts val="0"/>
              </a:spcBef>
              <a:spcAft>
                <a:spcPts val="1200"/>
              </a:spcAf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able Placeholder 5">
            <a:extLst>
              <a:ext uri="{FF2B5EF4-FFF2-40B4-BE49-F238E27FC236}">
                <a16:creationId xmlns:a16="http://schemas.microsoft.com/office/drawing/2014/main" id="{C6DB8F81-B3A9-1D53-A844-F980B4ED20C9}"/>
              </a:ext>
            </a:extLst>
          </p:cNvPr>
          <p:cNvSpPr>
            <a:spLocks noGrp="1"/>
          </p:cNvSpPr>
          <p:nvPr>
            <p:ph type="tbl" sz="quarter" idx="15" hasCustomPrompt="1"/>
          </p:nvPr>
        </p:nvSpPr>
        <p:spPr>
          <a:xfrm>
            <a:off x="4406900" y="2244725"/>
            <a:ext cx="7061200" cy="3903663"/>
          </a:xfrm>
        </p:spPr>
        <p:txBody>
          <a:bodyPr/>
          <a:lstStyle>
            <a:lvl1pPr>
              <a:defRPr/>
            </a:lvl1pPr>
          </a:lstStyle>
          <a:p>
            <a:r>
              <a:rPr lang="en-US" dirty="0"/>
              <a:t>Click icon to insert table</a:t>
            </a:r>
          </a:p>
        </p:txBody>
      </p:sp>
      <p:sp>
        <p:nvSpPr>
          <p:cNvPr id="8" name="Slide Number Placeholder 5">
            <a:extLst>
              <a:ext uri="{FF2B5EF4-FFF2-40B4-BE49-F238E27FC236}">
                <a16:creationId xmlns:a16="http://schemas.microsoft.com/office/drawing/2014/main" id="{9147C2FA-8BD9-36BF-787A-3B3C4847BF5F}"/>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9" name="Straight Connector 8">
            <a:extLst>
              <a:ext uri="{FF2B5EF4-FFF2-40B4-BE49-F238E27FC236}">
                <a16:creationId xmlns:a16="http://schemas.microsoft.com/office/drawing/2014/main" id="{133A6849-B613-7080-903C-A7A211B7C596}"/>
              </a:ext>
              <a:ext uri="{C183D7F6-B498-43B3-948B-1728B52AA6E4}">
                <adec:decorative xmlns:adec="http://schemas.microsoft.com/office/drawing/2017/decorative" val="1"/>
              </a:ext>
            </a:extLst>
          </p:cNvPr>
          <p:cNvCxnSpPr>
            <a:cxnSpLocks/>
          </p:cNvCxnSpPr>
          <p:nvPr userDrawn="1"/>
        </p:nvCxnSpPr>
        <p:spPr>
          <a:xfrm>
            <a:off x="724574" y="723899"/>
            <a:ext cx="1076149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18017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nd two content 3">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00087" y="985626"/>
            <a:ext cx="10703197" cy="1170978"/>
          </a:xfrm>
          <a:prstGeom prst="rect">
            <a:avLst/>
          </a:prstGeom>
        </p:spPr>
        <p:txBody>
          <a:bodyPr anchor="t">
            <a:normAutofit/>
          </a:bodyPr>
          <a:lstStyle>
            <a:lvl1pPr>
              <a:defRPr sz="3200"/>
            </a:lvl1pPr>
          </a:lstStyle>
          <a:p>
            <a:r>
              <a:rPr lang="en-US" dirty="0"/>
              <a:t>Click to add title</a:t>
            </a:r>
          </a:p>
        </p:txBody>
      </p: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700087" y="2244725"/>
            <a:ext cx="7060200" cy="3912896"/>
          </a:xfr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600"/>
            </a:lvl3pPr>
            <a:lvl4pPr>
              <a:spcBef>
                <a:spcPts val="0"/>
              </a:spcBef>
              <a:spcAft>
                <a:spcPts val="1200"/>
              </a:spcAft>
              <a:defRPr sz="1400"/>
            </a:lvl4pPr>
            <a:lvl5pPr>
              <a:spcBef>
                <a:spcPts val="0"/>
              </a:spcBef>
              <a:spcAft>
                <a:spcPts val="1200"/>
              </a:spcAft>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8445209" y="2244725"/>
            <a:ext cx="2958075" cy="3904268"/>
          </a:xfrm>
        </p:spPr>
        <p:txBody>
          <a:bodyPr>
            <a:normAutofit/>
          </a:bodyPr>
          <a:lstStyle>
            <a:lvl1pPr>
              <a:spcBef>
                <a:spcPts val="0"/>
              </a:spcBef>
              <a:spcAft>
                <a:spcPts val="1200"/>
              </a:spcAft>
              <a:defRPr sz="2000" b="1"/>
            </a:lvl1pPr>
            <a:lvl2pPr>
              <a:spcBef>
                <a:spcPts val="0"/>
              </a:spcBef>
              <a:spcAft>
                <a:spcPts val="1200"/>
              </a:spcAft>
              <a:defRPr sz="1800" b="1"/>
            </a:lvl2pPr>
            <a:lvl3pPr>
              <a:spcBef>
                <a:spcPts val="0"/>
              </a:spcBef>
              <a:spcAft>
                <a:spcPts val="1200"/>
              </a:spcAft>
              <a:defRPr sz="1600" b="1"/>
            </a:lvl3pPr>
            <a:lvl4pPr>
              <a:spcBef>
                <a:spcPts val="0"/>
              </a:spcBef>
              <a:spcAft>
                <a:spcPts val="1200"/>
              </a:spcAft>
              <a:defRPr sz="1400" b="1"/>
            </a:lvl4pPr>
            <a:lvl5pPr>
              <a:spcBef>
                <a:spcPts val="0"/>
              </a:spcBef>
              <a:spcAft>
                <a:spcPts val="1200"/>
              </a:spcAft>
              <a:defRPr sz="1400" b="1"/>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4" name="Straight Connector 3">
            <a:extLst>
              <a:ext uri="{FF2B5EF4-FFF2-40B4-BE49-F238E27FC236}">
                <a16:creationId xmlns:a16="http://schemas.microsoft.com/office/drawing/2014/main" id="{2E205FD8-58A9-6B91-010A-1870572FDC78}"/>
              </a:ext>
              <a:ext uri="{C183D7F6-B498-43B3-948B-1728B52AA6E4}">
                <adec:decorative xmlns:adec="http://schemas.microsoft.com/office/drawing/2017/decorative" val="1"/>
              </a:ext>
            </a:extLst>
          </p:cNvPr>
          <p:cNvCxnSpPr>
            <a:cxnSpLocks/>
          </p:cNvCxnSpPr>
          <p:nvPr userDrawn="1"/>
        </p:nvCxnSpPr>
        <p:spPr>
          <a:xfrm>
            <a:off x="724574" y="723899"/>
            <a:ext cx="1076149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03995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Table">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23860" y="983902"/>
            <a:ext cx="10787370" cy="1051927"/>
          </a:xfrm>
          <a:prstGeom prst="rect">
            <a:avLst/>
          </a:prstGeom>
        </p:spPr>
        <p:txBody>
          <a:bodyPr anchor="t">
            <a:normAutofit/>
          </a:bodyPr>
          <a:lstStyle>
            <a:lvl1pPr>
              <a:defRPr sz="3200"/>
            </a:lvl1pPr>
          </a:lstStyle>
          <a:p>
            <a:r>
              <a:rPr lang="en-US" dirty="0"/>
              <a:t>Click to add title</a:t>
            </a:r>
          </a:p>
        </p:txBody>
      </p:sp>
      <p:sp>
        <p:nvSpPr>
          <p:cNvPr id="6" name="Table Placeholder 5">
            <a:extLst>
              <a:ext uri="{FF2B5EF4-FFF2-40B4-BE49-F238E27FC236}">
                <a16:creationId xmlns:a16="http://schemas.microsoft.com/office/drawing/2014/main" id="{C6DB8F81-B3A9-1D53-A844-F980B4ED20C9}"/>
              </a:ext>
            </a:extLst>
          </p:cNvPr>
          <p:cNvSpPr>
            <a:spLocks noGrp="1"/>
          </p:cNvSpPr>
          <p:nvPr>
            <p:ph type="tbl" sz="quarter" idx="15" hasCustomPrompt="1"/>
          </p:nvPr>
        </p:nvSpPr>
        <p:spPr>
          <a:xfrm>
            <a:off x="706608" y="2244725"/>
            <a:ext cx="10761492" cy="3903663"/>
          </a:xfrm>
        </p:spPr>
        <p:txBody>
          <a:bodyPr/>
          <a:lstStyle>
            <a:lvl1pPr>
              <a:defRPr/>
            </a:lvl1pPr>
          </a:lstStyle>
          <a:p>
            <a:r>
              <a:rPr lang="en-US" dirty="0"/>
              <a:t>Click icon to insert table</a:t>
            </a:r>
          </a:p>
        </p:txBody>
      </p:sp>
      <p:sp>
        <p:nvSpPr>
          <p:cNvPr id="8" name="Slide Number Placeholder 5">
            <a:extLst>
              <a:ext uri="{FF2B5EF4-FFF2-40B4-BE49-F238E27FC236}">
                <a16:creationId xmlns:a16="http://schemas.microsoft.com/office/drawing/2014/main" id="{9147C2FA-8BD9-36BF-787A-3B3C4847BF5F}"/>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9" name="Straight Connector 8">
            <a:extLst>
              <a:ext uri="{FF2B5EF4-FFF2-40B4-BE49-F238E27FC236}">
                <a16:creationId xmlns:a16="http://schemas.microsoft.com/office/drawing/2014/main" id="{133A6849-B613-7080-903C-A7A211B7C596}"/>
              </a:ext>
              <a:ext uri="{C183D7F6-B498-43B3-948B-1728B52AA6E4}">
                <adec:decorative xmlns:adec="http://schemas.microsoft.com/office/drawing/2017/decorative" val="1"/>
              </a:ext>
            </a:extLst>
          </p:cNvPr>
          <p:cNvCxnSpPr>
            <a:cxnSpLocks/>
          </p:cNvCxnSpPr>
          <p:nvPr userDrawn="1"/>
        </p:nvCxnSpPr>
        <p:spPr>
          <a:xfrm>
            <a:off x="724574" y="723899"/>
            <a:ext cx="1076149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6450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losing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B621246-77E4-43F0-CD40-C7DB9555D266}"/>
              </a:ext>
              <a:ext uri="{C183D7F6-B498-43B3-948B-1728B52AA6E4}">
                <adec:decorative xmlns:adec="http://schemas.microsoft.com/office/drawing/2017/decorative" val="1"/>
              </a:ext>
            </a:extLst>
          </p:cNvPr>
          <p:cNvCxnSpPr>
            <a:cxnSpLocks/>
          </p:cNvCxnSpPr>
          <p:nvPr userDrawn="1"/>
        </p:nvCxnSpPr>
        <p:spPr>
          <a:xfrm>
            <a:off x="5713726" y="6134059"/>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spcBef>
                <a:spcPts val="0"/>
              </a:spcBef>
              <a:buNone/>
              <a:defRPr/>
            </a:lvl1pPr>
            <a:lvl2pPr marL="457200" indent="0">
              <a:spcBef>
                <a:spcPts val="0"/>
              </a:spcBef>
              <a:buNone/>
              <a:defRPr/>
            </a:lvl2pPr>
            <a:lvl3pPr marL="914400" indent="0">
              <a:spcBef>
                <a:spcPts val="0"/>
              </a:spcBef>
              <a:buNone/>
              <a:defRPr/>
            </a:lvl3pPr>
            <a:lvl4pPr marL="1371600" indent="0">
              <a:spcBef>
                <a:spcPts val="0"/>
              </a:spcBef>
              <a:buNone/>
              <a:defRPr/>
            </a:lvl4pPr>
            <a:lvl5pPr marL="1828800" indent="0">
              <a:spcBef>
                <a:spcPts val="0"/>
              </a:spcBef>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45230611"/>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248991466"/>
      </p:ext>
    </p:extLst>
  </p:cSld>
  <p:clrMapOvr>
    <a:masterClrMapping/>
  </p:clrMapOvr>
  <p:hf hdr="0" ft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339675148"/>
      </p:ext>
    </p:extLst>
  </p:cSld>
  <p:clrMapOvr>
    <a:masterClrMapping/>
  </p:clrMapOvr>
  <p:hf hdr="0" ft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346078220"/>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405566521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075470460"/>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48046305"/>
      </p:ext>
    </p:extLst>
  </p:cSld>
  <p:clrMapOvr>
    <a:masterClrMapping/>
  </p:clrMapOvr>
  <p:hf hdr="0" ft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08642628"/>
      </p:ext>
    </p:extLst>
  </p:cSld>
  <p:clrMapOvr>
    <a:masterClrMapping/>
  </p:clrMapOvr>
  <p:hf hdr="0" ftr="0" dt="0"/>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44052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 id="2147483728" r:id="rId22"/>
    <p:sldLayoutId id="2147483729" r:id="rId23"/>
    <p:sldLayoutId id="2147483730" r:id="rId24"/>
  </p:sldLayoutIdLst>
  <p:hf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9D8326-B701-CBE8-39AA-6C700DA49CE4}"/>
              </a:ext>
            </a:extLst>
          </p:cNvPr>
          <p:cNvSpPr>
            <a:spLocks noGrp="1"/>
          </p:cNvSpPr>
          <p:nvPr>
            <p:ph type="title"/>
          </p:nvPr>
        </p:nvSpPr>
        <p:spPr>
          <a:xfrm>
            <a:off x="685800" y="908591"/>
            <a:ext cx="4058728" cy="1121724"/>
          </a:xfrm>
        </p:spPr>
        <p:txBody>
          <a:bodyPr/>
          <a:lstStyle/>
          <a:p>
            <a:r>
              <a:rPr lang="en-US" dirty="0"/>
              <a:t>AI Model Development</a:t>
            </a:r>
          </a:p>
        </p:txBody>
      </p:sp>
      <p:sp>
        <p:nvSpPr>
          <p:cNvPr id="3" name="Title 3">
            <a:extLst>
              <a:ext uri="{FF2B5EF4-FFF2-40B4-BE49-F238E27FC236}">
                <a16:creationId xmlns:a16="http://schemas.microsoft.com/office/drawing/2014/main" id="{057DC670-7F73-9F92-9458-7DAD135242DA}"/>
              </a:ext>
            </a:extLst>
          </p:cNvPr>
          <p:cNvSpPr txBox="1">
            <a:spLocks/>
          </p:cNvSpPr>
          <p:nvPr/>
        </p:nvSpPr>
        <p:spPr>
          <a:xfrm>
            <a:off x="682128" y="3725538"/>
            <a:ext cx="4793185" cy="2415325"/>
          </a:xfrm>
          <a:prstGeom prst="rect">
            <a:avLst/>
          </a:prstGeom>
        </p:spPr>
        <p:txBody>
          <a:bodyPr vert="horz" lIns="91440" tIns="45720" rIns="91440" bIns="45720" rtlCol="0" anchor="t">
            <a:normAutofit fontScale="92500" lnSpcReduction="20000"/>
          </a:bodyPr>
          <a:lstStyle>
            <a:lvl1pPr algn="l" defTabSz="914400" rtl="0" eaLnBrk="1" latinLnBrk="0" hangingPunct="1">
              <a:lnSpc>
                <a:spcPct val="100000"/>
              </a:lnSpc>
              <a:spcBef>
                <a:spcPct val="0"/>
              </a:spcBef>
              <a:buNone/>
              <a:defRPr sz="3200" kern="1200" cap="all" spc="30" baseline="0">
                <a:solidFill>
                  <a:schemeClr val="tx1"/>
                </a:solidFill>
                <a:latin typeface="+mj-lt"/>
                <a:ea typeface="+mj-ea"/>
                <a:cs typeface="+mj-cs"/>
              </a:defRPr>
            </a:lvl1pPr>
          </a:lstStyle>
          <a:p>
            <a:pPr algn="ctr"/>
            <a:r>
              <a:rPr lang="en-US" sz="1800" dirty="0"/>
              <a:t>CMP-5366</a:t>
            </a:r>
            <a:endParaRPr lang="en-US" dirty="0"/>
          </a:p>
          <a:p>
            <a:pPr algn="ctr"/>
            <a:r>
              <a:rPr lang="en-US" sz="1800" dirty="0"/>
              <a:t>Data management and Machine Learning Operations</a:t>
            </a:r>
            <a:endParaRPr lang="en-US" dirty="0"/>
          </a:p>
          <a:p>
            <a:pPr algn="ctr"/>
            <a:endParaRPr lang="en-US" sz="1800" dirty="0"/>
          </a:p>
          <a:p>
            <a:pPr algn="ctr"/>
            <a:endParaRPr lang="en-US" sz="1800" dirty="0"/>
          </a:p>
          <a:p>
            <a:pPr algn="ctr"/>
            <a:endParaRPr lang="en-US" sz="1800" dirty="0"/>
          </a:p>
          <a:p>
            <a:pPr algn="ctr"/>
            <a:r>
              <a:rPr lang="en-US" sz="1800" dirty="0"/>
              <a:t>Birmingham City University</a:t>
            </a:r>
          </a:p>
          <a:p>
            <a:pPr algn="ctr"/>
            <a:endParaRPr lang="en-US" sz="1800" dirty="0"/>
          </a:p>
          <a:p>
            <a:pPr algn="ctr"/>
            <a:r>
              <a:rPr lang="en-US" sz="1800" dirty="0"/>
              <a:t>Kacper </a:t>
            </a:r>
            <a:r>
              <a:rPr lang="en-US" sz="1800" dirty="0" err="1"/>
              <a:t>Popis</a:t>
            </a:r>
            <a:r>
              <a:rPr lang="en-US" sz="1800" dirty="0"/>
              <a:t> – 23161791 kacper.popis@mail.bcu.ac.uk</a:t>
            </a:r>
          </a:p>
        </p:txBody>
      </p:sp>
      <p:pic>
        <p:nvPicPr>
          <p:cNvPr id="6" name="Picture Placeholder 5" descr="Close-up of circuit board">
            <a:extLst>
              <a:ext uri="{FF2B5EF4-FFF2-40B4-BE49-F238E27FC236}">
                <a16:creationId xmlns:a16="http://schemas.microsoft.com/office/drawing/2014/main" id="{C800638A-3EFA-381C-A754-19C2AD249F4E}"/>
              </a:ext>
            </a:extLst>
          </p:cNvPr>
          <p:cNvPicPr>
            <a:picLocks noGrp="1" noChangeAspect="1"/>
          </p:cNvPicPr>
          <p:nvPr>
            <p:ph type="pic" sz="quarter" idx="10"/>
          </p:nvPr>
        </p:nvPicPr>
        <p:blipFill>
          <a:blip r:embed="rId3"/>
          <a:srcRect l="24240" r="24240"/>
          <a:stretch/>
        </p:blipFill>
        <p:spPr/>
      </p:pic>
    </p:spTree>
    <p:extLst>
      <p:ext uri="{BB962C8B-B14F-4D97-AF65-F5344CB8AC3E}">
        <p14:creationId xmlns:p14="http://schemas.microsoft.com/office/powerpoint/2010/main" val="29222889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796C4E-41C8-0AB3-6886-FBB7C569658B}"/>
              </a:ext>
            </a:extLst>
          </p:cNvPr>
          <p:cNvSpPr>
            <a:spLocks noGrp="1"/>
          </p:cNvSpPr>
          <p:nvPr>
            <p:ph type="title"/>
          </p:nvPr>
        </p:nvSpPr>
        <p:spPr/>
        <p:txBody>
          <a:bodyPr/>
          <a:lstStyle/>
          <a:p>
            <a:r>
              <a:rPr lang="en-US" dirty="0"/>
              <a:t>Thank you</a:t>
            </a:r>
          </a:p>
        </p:txBody>
      </p:sp>
      <p:sp>
        <p:nvSpPr>
          <p:cNvPr id="9" name="Content Placeholder 8">
            <a:extLst>
              <a:ext uri="{FF2B5EF4-FFF2-40B4-BE49-F238E27FC236}">
                <a16:creationId xmlns:a16="http://schemas.microsoft.com/office/drawing/2014/main" id="{C1E39F92-B979-41AB-0918-CE4FADCA0D09}"/>
              </a:ext>
            </a:extLst>
          </p:cNvPr>
          <p:cNvSpPr>
            <a:spLocks noGrp="1"/>
          </p:cNvSpPr>
          <p:nvPr>
            <p:ph sz="quarter" idx="11"/>
          </p:nvPr>
        </p:nvSpPr>
        <p:spPr/>
        <p:txBody>
          <a:bodyPr vert="horz" lIns="91440" tIns="45720" rIns="91440" bIns="45720" rtlCol="0" anchor="t">
            <a:normAutofit/>
          </a:bodyPr>
          <a:lstStyle/>
          <a:p>
            <a:r>
              <a:rPr lang="en-US" dirty="0"/>
              <a:t>Kacper </a:t>
            </a:r>
            <a:r>
              <a:rPr lang="en-US" dirty="0" err="1"/>
              <a:t>Popis</a:t>
            </a:r>
            <a:r>
              <a:rPr lang="en-US" dirty="0"/>
              <a:t> </a:t>
            </a:r>
          </a:p>
          <a:p>
            <a:r>
              <a:rPr lang="en-US"/>
              <a:t>23161791 </a:t>
            </a:r>
          </a:p>
          <a:p>
            <a:r>
              <a:rPr lang="en-US" dirty="0"/>
              <a:t>kacper.popis@mail.bcu.ac.uk </a:t>
            </a:r>
          </a:p>
        </p:txBody>
      </p:sp>
    </p:spTree>
    <p:extLst>
      <p:ext uri="{BB962C8B-B14F-4D97-AF65-F5344CB8AC3E}">
        <p14:creationId xmlns:p14="http://schemas.microsoft.com/office/powerpoint/2010/main" val="1716896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8BEF5F-00BC-5BA7-C0E2-94A5C1FC0D29}"/>
              </a:ext>
            </a:extLst>
          </p:cNvPr>
          <p:cNvSpPr>
            <a:spLocks noGrp="1"/>
          </p:cNvSpPr>
          <p:nvPr>
            <p:ph type="title"/>
          </p:nvPr>
        </p:nvSpPr>
        <p:spPr/>
        <p:txBody>
          <a:bodyPr/>
          <a:lstStyle/>
          <a:p>
            <a:r>
              <a:rPr lang="en-US" dirty="0"/>
              <a:t>Outline</a:t>
            </a:r>
          </a:p>
        </p:txBody>
      </p:sp>
      <p:sp>
        <p:nvSpPr>
          <p:cNvPr id="4" name="Content Placeholder 3">
            <a:extLst>
              <a:ext uri="{FF2B5EF4-FFF2-40B4-BE49-F238E27FC236}">
                <a16:creationId xmlns:a16="http://schemas.microsoft.com/office/drawing/2014/main" id="{2B7243AA-A570-5533-577C-6CF74FAD07DC}"/>
              </a:ext>
            </a:extLst>
          </p:cNvPr>
          <p:cNvSpPr>
            <a:spLocks noGrp="1"/>
          </p:cNvSpPr>
          <p:nvPr>
            <p:ph sz="quarter" idx="10"/>
          </p:nvPr>
        </p:nvSpPr>
        <p:spPr>
          <a:xfrm>
            <a:off x="4566232" y="2053087"/>
            <a:ext cx="5903332" cy="3987230"/>
          </a:xfrm>
        </p:spPr>
        <p:txBody>
          <a:bodyPr/>
          <a:lstStyle/>
          <a:p>
            <a:pPr marL="342900" indent="-342900">
              <a:buChar char="•"/>
            </a:pPr>
            <a:r>
              <a:rPr lang="en-US" dirty="0"/>
              <a:t>Introduction</a:t>
            </a:r>
          </a:p>
          <a:p>
            <a:pPr marL="342900" indent="-342900">
              <a:buChar char="•"/>
            </a:pPr>
            <a:r>
              <a:rPr lang="en-US" dirty="0"/>
              <a:t>Candidate 1 Dataset (Dataset A)</a:t>
            </a:r>
          </a:p>
          <a:p>
            <a:pPr marL="342900" indent="-342900">
              <a:buChar char="•"/>
            </a:pPr>
            <a:r>
              <a:rPr lang="en-US" dirty="0"/>
              <a:t>Candidate 2 Dataset (Dataset B)</a:t>
            </a:r>
          </a:p>
          <a:p>
            <a:pPr marL="342900" indent="-342900">
              <a:buChar char="•"/>
            </a:pPr>
            <a:r>
              <a:rPr lang="en-US" dirty="0"/>
              <a:t>Selected Dataset &amp; Data Storage Plan</a:t>
            </a:r>
          </a:p>
          <a:p>
            <a:pPr marL="342900" indent="-342900">
              <a:buChar char="•"/>
            </a:pPr>
            <a:r>
              <a:rPr lang="en-US" dirty="0" err="1"/>
              <a:t>MLOps</a:t>
            </a:r>
            <a:r>
              <a:rPr lang="en-US" dirty="0"/>
              <a:t> Pipeline Plan</a:t>
            </a:r>
          </a:p>
          <a:p>
            <a:pPr marL="342900" indent="-342900">
              <a:buChar char="•"/>
            </a:pPr>
            <a:r>
              <a:rPr lang="en-US" dirty="0"/>
              <a:t>Self Reflection</a:t>
            </a:r>
          </a:p>
          <a:p>
            <a:pPr marL="342900" indent="-342900">
              <a:buChar char="•"/>
            </a:pPr>
            <a:r>
              <a:rPr lang="en-US" dirty="0"/>
              <a:t>Conclusion &amp; Further Plans</a:t>
            </a:r>
          </a:p>
        </p:txBody>
      </p:sp>
      <p:sp>
        <p:nvSpPr>
          <p:cNvPr id="2" name="Slide Number Placeholder 1">
            <a:extLst>
              <a:ext uri="{FF2B5EF4-FFF2-40B4-BE49-F238E27FC236}">
                <a16:creationId xmlns:a16="http://schemas.microsoft.com/office/drawing/2014/main" id="{DA128192-0728-892D-258C-A8F14C65D606}"/>
              </a:ext>
            </a:extLst>
          </p:cNvPr>
          <p:cNvSpPr>
            <a:spLocks noGrp="1"/>
          </p:cNvSpPr>
          <p:nvPr>
            <p:ph type="sldNum" sz="quarter" idx="4"/>
          </p:nvPr>
        </p:nvSpPr>
        <p:spPr/>
        <p:txBody>
          <a:bodyPr/>
          <a:lstStyle/>
          <a:p>
            <a:fld id="{C3DB2ADC-AF19-4574-8C10-79B5B04FCA27}" type="slidenum">
              <a:rPr lang="en-US" smtClean="0"/>
              <a:pPr/>
              <a:t>2</a:t>
            </a:fld>
            <a:endParaRPr lang="en-US" dirty="0"/>
          </a:p>
        </p:txBody>
      </p:sp>
    </p:spTree>
    <p:extLst>
      <p:ext uri="{BB962C8B-B14F-4D97-AF65-F5344CB8AC3E}">
        <p14:creationId xmlns:p14="http://schemas.microsoft.com/office/powerpoint/2010/main" val="918817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19700" y="776873"/>
            <a:ext cx="5835822" cy="545810"/>
          </a:xfrm>
        </p:spPr>
        <p:txBody>
          <a:bodyPr>
            <a:normAutofit fontScale="90000"/>
          </a:bodyPr>
          <a:lstStyle/>
          <a:p>
            <a:r>
              <a:rPr lang="en-US" dirty="0"/>
              <a:t>Introduction</a:t>
            </a:r>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21202" y="1711120"/>
            <a:ext cx="5842218" cy="4258359"/>
          </a:xfrm>
        </p:spPr>
        <p:txBody>
          <a:bodyPr vert="horz" lIns="91440" tIns="45720" rIns="91440" bIns="45720" rtlCol="0" anchor="t">
            <a:normAutofit/>
          </a:bodyPr>
          <a:lstStyle/>
          <a:p>
            <a:r>
              <a:rPr lang="en-US" dirty="0"/>
              <a:t>The main purpose of this AI model is to train the model on real and factual data to have the most accurate prediction model as possible</a:t>
            </a:r>
          </a:p>
          <a:p>
            <a:r>
              <a:rPr lang="en-US" dirty="0"/>
              <a:t>Another purpose of this model would be to compare how well the claims made by the researchers of their respective reports hold up against the predictions made by the model</a:t>
            </a:r>
          </a:p>
          <a:p>
            <a:r>
              <a:rPr lang="en-US" dirty="0"/>
              <a:t>The storage plan for this project will also be explored and all the development steps for the model will be outlined to show how an AI model will be created</a:t>
            </a:r>
          </a:p>
        </p:txBody>
      </p:sp>
      <p:pic>
        <p:nvPicPr>
          <p:cNvPr id="11" name="Picture Placeholder 10" descr="Angle view of circuit shaped like a brain">
            <a:extLst>
              <a:ext uri="{FF2B5EF4-FFF2-40B4-BE49-F238E27FC236}">
                <a16:creationId xmlns:a16="http://schemas.microsoft.com/office/drawing/2014/main" id="{F17CD6F8-F15A-A573-B81B-0EB247B6B57A}"/>
              </a:ext>
            </a:extLst>
          </p:cNvPr>
          <p:cNvPicPr>
            <a:picLocks noGrp="1" noChangeAspect="1"/>
          </p:cNvPicPr>
          <p:nvPr>
            <p:ph type="pic" sz="quarter" idx="13"/>
          </p:nvPr>
        </p:nvPicPr>
        <p:blipFill>
          <a:blip r:embed="rId3"/>
          <a:srcRect l="25235" r="25235"/>
          <a:stretch/>
        </p:blipFill>
        <p:spPr/>
      </p:pic>
    </p:spTree>
    <p:extLst>
      <p:ext uri="{BB962C8B-B14F-4D97-AF65-F5344CB8AC3E}">
        <p14:creationId xmlns:p14="http://schemas.microsoft.com/office/powerpoint/2010/main" val="1889560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a:xfrm>
            <a:off x="734592" y="976997"/>
            <a:ext cx="11000208" cy="592807"/>
          </a:xfrm>
        </p:spPr>
        <p:txBody>
          <a:bodyPr/>
          <a:lstStyle/>
          <a:p>
            <a:r>
              <a:rPr lang="en-US" dirty="0"/>
              <a:t>Candidate 1 Dataset (Dataset A)</a:t>
            </a:r>
          </a:p>
        </p:txBody>
      </p:sp>
      <p:sp>
        <p:nvSpPr>
          <p:cNvPr id="6" name="Content Placeholder 5">
            <a:extLst>
              <a:ext uri="{FF2B5EF4-FFF2-40B4-BE49-F238E27FC236}">
                <a16:creationId xmlns:a16="http://schemas.microsoft.com/office/drawing/2014/main" id="{5632A4BB-EBAC-A965-82D8-1198A802BA6C}"/>
              </a:ext>
            </a:extLst>
          </p:cNvPr>
          <p:cNvSpPr>
            <a:spLocks noGrp="1"/>
          </p:cNvSpPr>
          <p:nvPr>
            <p:ph sz="quarter" idx="10"/>
          </p:nvPr>
        </p:nvSpPr>
        <p:spPr>
          <a:xfrm>
            <a:off x="734592" y="1712369"/>
            <a:ext cx="10999895" cy="4836621"/>
          </a:xfrm>
        </p:spPr>
        <p:txBody>
          <a:bodyPr vert="horz" lIns="91440" tIns="45720" rIns="91440" bIns="45720" rtlCol="0" anchor="t">
            <a:normAutofit/>
          </a:bodyPr>
          <a:lstStyle/>
          <a:p>
            <a:r>
              <a:rPr lang="en-US" dirty="0"/>
              <a:t>As mentioned in Task Sheet 1, Dataset A isn't the dataset that was used in the scientific report of Candidate 1 (A)</a:t>
            </a:r>
          </a:p>
          <a:p>
            <a:r>
              <a:rPr lang="en-US" dirty="0"/>
              <a:t>The dataset is one that is found on Kaggle, and has a large collection of video games and different features about them that can help with building an AI model</a:t>
            </a:r>
          </a:p>
          <a:p>
            <a:r>
              <a:rPr lang="en-US" dirty="0"/>
              <a:t>More importantly, as this dataset is being used as a replacement for the dataset that was used in the report, the data that will be used from this dataset will be limited to the time outlined in the report (February 2006 – November 2016), and any data that exceeds or precedes this time will be dropped (not used)</a:t>
            </a:r>
          </a:p>
          <a:p>
            <a:r>
              <a:rPr lang="en-US" dirty="0"/>
              <a:t>As this is a replacement dataset, the validity and accuracy of the models that will be developed will be compared to the models used in the scientific report – if this dataset were to be chosen</a:t>
            </a:r>
          </a:p>
        </p:txBody>
      </p:sp>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4</a:t>
            </a:fld>
            <a:endParaRPr lang="en-US" dirty="0"/>
          </a:p>
        </p:txBody>
      </p:sp>
    </p:spTree>
    <p:extLst>
      <p:ext uri="{BB962C8B-B14F-4D97-AF65-F5344CB8AC3E}">
        <p14:creationId xmlns:p14="http://schemas.microsoft.com/office/powerpoint/2010/main" val="1553300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E6BA49-B3EE-CA21-39FF-8B74C26419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DC4B59-0451-D8B8-87B0-E7E554D3CA42}"/>
              </a:ext>
            </a:extLst>
          </p:cNvPr>
          <p:cNvSpPr>
            <a:spLocks noGrp="1"/>
          </p:cNvSpPr>
          <p:nvPr>
            <p:ph type="title"/>
          </p:nvPr>
        </p:nvSpPr>
        <p:spPr>
          <a:xfrm>
            <a:off x="734592" y="976997"/>
            <a:ext cx="11000208" cy="592807"/>
          </a:xfrm>
        </p:spPr>
        <p:txBody>
          <a:bodyPr/>
          <a:lstStyle/>
          <a:p>
            <a:r>
              <a:rPr lang="en-US" dirty="0"/>
              <a:t>Candidate 2 Dataset (Dataset B)</a:t>
            </a:r>
          </a:p>
        </p:txBody>
      </p:sp>
      <p:sp>
        <p:nvSpPr>
          <p:cNvPr id="6" name="Content Placeholder 5">
            <a:extLst>
              <a:ext uri="{FF2B5EF4-FFF2-40B4-BE49-F238E27FC236}">
                <a16:creationId xmlns:a16="http://schemas.microsoft.com/office/drawing/2014/main" id="{AC7121B6-6536-56BE-5D98-B9E60FC79F27}"/>
              </a:ext>
            </a:extLst>
          </p:cNvPr>
          <p:cNvSpPr>
            <a:spLocks noGrp="1"/>
          </p:cNvSpPr>
          <p:nvPr>
            <p:ph sz="quarter" idx="10"/>
          </p:nvPr>
        </p:nvSpPr>
        <p:spPr>
          <a:xfrm>
            <a:off x="734592" y="1712369"/>
            <a:ext cx="10999895" cy="4836621"/>
          </a:xfrm>
        </p:spPr>
        <p:txBody>
          <a:bodyPr vert="horz" lIns="91440" tIns="45720" rIns="91440" bIns="45720" rtlCol="0" anchor="t">
            <a:normAutofit/>
          </a:bodyPr>
          <a:lstStyle/>
          <a:p>
            <a:r>
              <a:rPr lang="en-US" dirty="0"/>
              <a:t>As mentioned in Task Sheet 1, Dataset B is the dataset that was used in the scientific report of Candidate 2 (B)</a:t>
            </a:r>
          </a:p>
          <a:p>
            <a:r>
              <a:rPr lang="en-US" dirty="0"/>
              <a:t>The dataset is one that is found on the page where the scientific report is posted (</a:t>
            </a:r>
            <a:r>
              <a:rPr lang="en-US" dirty="0" err="1"/>
              <a:t>Figshare</a:t>
            </a:r>
            <a:r>
              <a:rPr lang="en-US" dirty="0"/>
              <a:t>), and has a collection of 5 different tables with each table some unique features and some linked features </a:t>
            </a:r>
          </a:p>
          <a:p>
            <a:r>
              <a:rPr lang="en-US" dirty="0"/>
              <a:t>The scientific report does not use its dataset to train and develop and AI model, instead its only findings that the researchers have done and any predictions that they have speculated based on the collected data – if this dataset was to be chosen, then the accuracy of the predictions made by the researchers will be tested against the model itself</a:t>
            </a:r>
          </a:p>
          <a:p>
            <a:r>
              <a:rPr lang="en-US" dirty="0"/>
              <a:t>This dataset contains over 8 million rows per table which will provide the model will a large amount of data to be trained on and will be able to complete more complex predictions and provide a greater accuracy</a:t>
            </a:r>
          </a:p>
        </p:txBody>
      </p:sp>
      <p:sp>
        <p:nvSpPr>
          <p:cNvPr id="3" name="Slide Number Placeholder 2">
            <a:extLst>
              <a:ext uri="{FF2B5EF4-FFF2-40B4-BE49-F238E27FC236}">
                <a16:creationId xmlns:a16="http://schemas.microsoft.com/office/drawing/2014/main" id="{A1375C6B-AD08-4303-DABD-80F1D2FA80F5}"/>
              </a:ext>
            </a:extLst>
          </p:cNvPr>
          <p:cNvSpPr>
            <a:spLocks noGrp="1"/>
          </p:cNvSpPr>
          <p:nvPr>
            <p:ph type="sldNum" sz="quarter" idx="4"/>
          </p:nvPr>
        </p:nvSpPr>
        <p:spPr/>
        <p:txBody>
          <a:bodyPr/>
          <a:lstStyle/>
          <a:p>
            <a:fld id="{C3DB2ADC-AF19-4574-8C10-79B5B04FCA27}" type="slidenum">
              <a:rPr lang="en-US" smtClean="0"/>
              <a:pPr/>
              <a:t>5</a:t>
            </a:fld>
            <a:endParaRPr lang="en-US" dirty="0"/>
          </a:p>
        </p:txBody>
      </p:sp>
    </p:spTree>
    <p:extLst>
      <p:ext uri="{BB962C8B-B14F-4D97-AF65-F5344CB8AC3E}">
        <p14:creationId xmlns:p14="http://schemas.microsoft.com/office/powerpoint/2010/main" val="1871526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734591" y="976997"/>
            <a:ext cx="11007171" cy="609842"/>
          </a:xfrm>
        </p:spPr>
        <p:txBody>
          <a:bodyPr/>
          <a:lstStyle/>
          <a:p>
            <a:r>
              <a:rPr lang="en-US" dirty="0"/>
              <a:t>Selected Dataset &amp; Data storage plan</a:t>
            </a:r>
          </a:p>
          <a:p>
            <a:endParaRPr lang="en-US" dirty="0"/>
          </a:p>
        </p:txBody>
      </p:sp>
      <p:sp>
        <p:nvSpPr>
          <p:cNvPr id="4" name="Content Placeholder 3">
            <a:extLst>
              <a:ext uri="{FF2B5EF4-FFF2-40B4-BE49-F238E27FC236}">
                <a16:creationId xmlns:a16="http://schemas.microsoft.com/office/drawing/2014/main" id="{85DD9D89-0B97-5577-308E-9F320E5DC495}"/>
              </a:ext>
            </a:extLst>
          </p:cNvPr>
          <p:cNvSpPr>
            <a:spLocks noGrp="1"/>
          </p:cNvSpPr>
          <p:nvPr>
            <p:ph sz="quarter" idx="10"/>
          </p:nvPr>
        </p:nvSpPr>
        <p:spPr>
          <a:xfrm>
            <a:off x="734593" y="1602075"/>
            <a:ext cx="5045105" cy="4931447"/>
          </a:xfrm>
        </p:spPr>
        <p:txBody>
          <a:bodyPr vert="horz" lIns="91440" tIns="45720" rIns="91440" bIns="45720" rtlCol="0" anchor="t">
            <a:normAutofit/>
          </a:bodyPr>
          <a:lstStyle/>
          <a:p>
            <a:r>
              <a:rPr lang="en-US" noProof="1"/>
              <a:t>The selected dataset for this AI model project will be candidate 2's dataset (Dataset B)</a:t>
            </a:r>
          </a:p>
          <a:p>
            <a:r>
              <a:rPr lang="en-US" noProof="1"/>
              <a:t>One of the reasons why this dataset is chosen is because the dataset that is provided with the dataset comes from a factual background and contains large amounts of data (compared to the other dataset) which will allow the model to go into great detail</a:t>
            </a:r>
          </a:p>
          <a:p>
            <a:r>
              <a:rPr lang="en-US" noProof="1"/>
              <a:t>Another reason why this dataset is being chosen is due to the other candidate's dataset not being made public therefore making the credibility of the report and the purpose of this model null</a:t>
            </a:r>
          </a:p>
        </p:txBody>
      </p:sp>
      <p:sp>
        <p:nvSpPr>
          <p:cNvPr id="8" name="Content Placeholder 7">
            <a:extLst>
              <a:ext uri="{FF2B5EF4-FFF2-40B4-BE49-F238E27FC236}">
                <a16:creationId xmlns:a16="http://schemas.microsoft.com/office/drawing/2014/main" id="{A021E0D1-93E4-278F-190D-F92AD1861694}"/>
              </a:ext>
            </a:extLst>
          </p:cNvPr>
          <p:cNvSpPr>
            <a:spLocks noGrp="1"/>
          </p:cNvSpPr>
          <p:nvPr>
            <p:ph sz="quarter" idx="11"/>
          </p:nvPr>
        </p:nvSpPr>
        <p:spPr>
          <a:xfrm>
            <a:off x="6412304" y="1592893"/>
            <a:ext cx="5322496" cy="4931447"/>
          </a:xfrm>
        </p:spPr>
        <p:txBody>
          <a:bodyPr vert="horz" lIns="91440" tIns="45720" rIns="91440" bIns="45720" rtlCol="0" anchor="t">
            <a:normAutofit/>
          </a:bodyPr>
          <a:lstStyle/>
          <a:p>
            <a:r>
              <a:rPr lang="en-US" noProof="1"/>
              <a:t>For this AI project the most efficient approach (both time wise and processing wise) to storing the data would be with the ETL approach</a:t>
            </a:r>
          </a:p>
          <a:p>
            <a:r>
              <a:rPr lang="en-US" noProof="1"/>
              <a:t>E – Extracting the data from the original source (which in this case is the Figshare website of the candidte's report) and downloading it to the device</a:t>
            </a:r>
          </a:p>
          <a:p>
            <a:r>
              <a:rPr lang="en-US" noProof="1"/>
              <a:t>T – Each table from the dataset will undergo the preprocessing stage to make it usable by the model while also removing any outliers / invalid data</a:t>
            </a:r>
          </a:p>
          <a:p>
            <a:r>
              <a:rPr lang="en-US" noProof="1"/>
              <a:t>L – Loading the </a:t>
            </a:r>
            <a:r>
              <a:rPr lang="en-US" b="1" noProof="1"/>
              <a:t>transformed </a:t>
            </a:r>
            <a:r>
              <a:rPr lang="en-US" noProof="1"/>
              <a:t>dataset into a SQL database (MariaDB) - while also maintaining the links between the tables – so the AI model can use the data</a:t>
            </a:r>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p:txBody>
          <a:bodyPr/>
          <a:lstStyle/>
          <a:p>
            <a:fld id="{C3DB2ADC-AF19-4574-8C10-79B5B04FCA27}" type="slidenum">
              <a:rPr lang="en-US" smtClean="0"/>
              <a:pPr/>
              <a:t>6</a:t>
            </a:fld>
            <a:endParaRPr lang="en-US" dirty="0"/>
          </a:p>
        </p:txBody>
      </p:sp>
    </p:spTree>
    <p:extLst>
      <p:ext uri="{BB962C8B-B14F-4D97-AF65-F5344CB8AC3E}">
        <p14:creationId xmlns:p14="http://schemas.microsoft.com/office/powerpoint/2010/main" val="2656198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4025A9-7726-7F83-4A59-6CF84E4B9001}"/>
              </a:ext>
            </a:extLst>
          </p:cNvPr>
          <p:cNvSpPr>
            <a:spLocks noGrp="1"/>
          </p:cNvSpPr>
          <p:nvPr>
            <p:ph type="ctrTitle"/>
          </p:nvPr>
        </p:nvSpPr>
        <p:spPr/>
        <p:txBody>
          <a:bodyPr/>
          <a:lstStyle/>
          <a:p>
            <a:r>
              <a:rPr lang="en-US" dirty="0" err="1"/>
              <a:t>MLOps</a:t>
            </a:r>
            <a:r>
              <a:rPr lang="en-US" dirty="0"/>
              <a:t> pipeline plan</a:t>
            </a:r>
          </a:p>
        </p:txBody>
      </p:sp>
      <p:sp>
        <p:nvSpPr>
          <p:cNvPr id="7" name="Content Placeholder 6">
            <a:extLst>
              <a:ext uri="{FF2B5EF4-FFF2-40B4-BE49-F238E27FC236}">
                <a16:creationId xmlns:a16="http://schemas.microsoft.com/office/drawing/2014/main" id="{C7D1EAF7-58DB-398E-A0A7-0514B6F3301A}"/>
              </a:ext>
            </a:extLst>
          </p:cNvPr>
          <p:cNvSpPr>
            <a:spLocks noGrp="1"/>
          </p:cNvSpPr>
          <p:nvPr>
            <p:ph sz="quarter" idx="14"/>
          </p:nvPr>
        </p:nvSpPr>
        <p:spPr>
          <a:xfrm>
            <a:off x="720680" y="1889125"/>
            <a:ext cx="6171826" cy="4151283"/>
          </a:xfrm>
        </p:spPr>
        <p:txBody>
          <a:bodyPr vert="horz" lIns="91440" tIns="45720" rIns="91440" bIns="45720" rtlCol="0" anchor="t">
            <a:normAutofit lnSpcReduction="10000"/>
          </a:bodyPr>
          <a:lstStyle/>
          <a:p>
            <a:r>
              <a:rPr lang="en-US" dirty="0"/>
              <a:t>As previously mentioned, the dataset will undergo the ETL process to allow for the data to be usable and have </a:t>
            </a:r>
            <a:r>
              <a:rPr lang="en-US" b="1" dirty="0"/>
              <a:t>ONLY</a:t>
            </a:r>
            <a:r>
              <a:rPr lang="en-US" dirty="0"/>
              <a:t> valid data be used on the model</a:t>
            </a:r>
          </a:p>
          <a:p>
            <a:r>
              <a:rPr lang="en-US" dirty="0"/>
              <a:t>The next step after preparing the data for the model would be developing the actual AI model, for this project a variety of regression techniques will be </a:t>
            </a:r>
            <a:r>
              <a:rPr lang="en-US" dirty="0" err="1"/>
              <a:t>utilised</a:t>
            </a:r>
            <a:r>
              <a:rPr lang="en-US" dirty="0"/>
              <a:t> (like linear or random forest regression) and comparing the accuracy of each</a:t>
            </a:r>
          </a:p>
          <a:p>
            <a:r>
              <a:rPr lang="en-US" dirty="0"/>
              <a:t>Once the AI model has been trained and is functional, the model will allow the user to provide various inputs to then predict statistics based on the user data</a:t>
            </a:r>
          </a:p>
        </p:txBody>
      </p:sp>
      <p:sp>
        <p:nvSpPr>
          <p:cNvPr id="27" name="Slide Number Placeholder 26">
            <a:extLst>
              <a:ext uri="{FF2B5EF4-FFF2-40B4-BE49-F238E27FC236}">
                <a16:creationId xmlns:a16="http://schemas.microsoft.com/office/drawing/2014/main" id="{3A137E53-FBD3-20BC-7B61-06C47E63438B}"/>
              </a:ext>
            </a:extLst>
          </p:cNvPr>
          <p:cNvSpPr>
            <a:spLocks noGrp="1"/>
          </p:cNvSpPr>
          <p:nvPr>
            <p:ph type="sldNum" sz="quarter" idx="4"/>
          </p:nvPr>
        </p:nvSpPr>
        <p:spPr/>
        <p:txBody>
          <a:bodyPr/>
          <a:lstStyle/>
          <a:p>
            <a:fld id="{C3DB2ADC-AF19-4574-8C10-79B5B04FCA27}" type="slidenum">
              <a:rPr lang="en-US" smtClean="0"/>
              <a:pPr/>
              <a:t>7</a:t>
            </a:fld>
            <a:endParaRPr lang="en-US" dirty="0"/>
          </a:p>
        </p:txBody>
      </p:sp>
      <p:pic>
        <p:nvPicPr>
          <p:cNvPr id="4" name="Picture Placeholder 3" descr="Abstract background of data">
            <a:extLst>
              <a:ext uri="{FF2B5EF4-FFF2-40B4-BE49-F238E27FC236}">
                <a16:creationId xmlns:a16="http://schemas.microsoft.com/office/drawing/2014/main" id="{EE967C4D-CB49-E5E0-BB03-D3B794AFA742}"/>
              </a:ext>
            </a:extLst>
          </p:cNvPr>
          <p:cNvPicPr>
            <a:picLocks noGrp="1" noChangeAspect="1"/>
          </p:cNvPicPr>
          <p:nvPr>
            <p:ph type="pic" sz="quarter" idx="13"/>
          </p:nvPr>
        </p:nvPicPr>
        <p:blipFill>
          <a:blip r:embed="rId3"/>
          <a:srcRect l="24201" r="24201"/>
          <a:stretch/>
        </p:blipFill>
        <p:spPr>
          <a:xfrm>
            <a:off x="7813040" y="723899"/>
            <a:ext cx="4378960" cy="5316510"/>
          </a:xfrm>
        </p:spPr>
      </p:pic>
    </p:spTree>
    <p:extLst>
      <p:ext uri="{BB962C8B-B14F-4D97-AF65-F5344CB8AC3E}">
        <p14:creationId xmlns:p14="http://schemas.microsoft.com/office/powerpoint/2010/main" val="3153150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EDD0FE-CB9F-D325-2903-8DC746DE6164}"/>
              </a:ext>
            </a:extLst>
          </p:cNvPr>
          <p:cNvSpPr>
            <a:spLocks noGrp="1"/>
          </p:cNvSpPr>
          <p:nvPr>
            <p:ph type="ctrTitle"/>
          </p:nvPr>
        </p:nvSpPr>
        <p:spPr/>
        <p:txBody>
          <a:bodyPr/>
          <a:lstStyle/>
          <a:p>
            <a:r>
              <a:rPr lang="en-US" dirty="0"/>
              <a:t>Self-reflection</a:t>
            </a:r>
          </a:p>
        </p:txBody>
      </p:sp>
      <p:sp>
        <p:nvSpPr>
          <p:cNvPr id="10" name="Content Placeholder 9">
            <a:extLst>
              <a:ext uri="{FF2B5EF4-FFF2-40B4-BE49-F238E27FC236}">
                <a16:creationId xmlns:a16="http://schemas.microsoft.com/office/drawing/2014/main" id="{C70E077E-50F0-48B5-6482-2D14598CB2DD}"/>
              </a:ext>
            </a:extLst>
          </p:cNvPr>
          <p:cNvSpPr>
            <a:spLocks noGrp="1"/>
          </p:cNvSpPr>
          <p:nvPr>
            <p:ph sz="quarter" idx="14"/>
          </p:nvPr>
        </p:nvSpPr>
        <p:spPr>
          <a:xfrm>
            <a:off x="733056" y="2183765"/>
            <a:ext cx="10724919" cy="3964623"/>
          </a:xfrm>
        </p:spPr>
        <p:txBody>
          <a:bodyPr vert="horz" lIns="91440" tIns="45720" rIns="91440" bIns="45720" rtlCol="0" anchor="t">
            <a:normAutofit/>
          </a:bodyPr>
          <a:lstStyle/>
          <a:p>
            <a:r>
              <a:rPr lang="en-US"/>
              <a:t>One of the major restraints / issues that I find in this project is the amount of data that is provided in the chosen dataset as each table contains millions of data which does have an impact on the execution time of different </a:t>
            </a:r>
            <a:r>
              <a:rPr lang="en-US" dirty="0"/>
              <a:t>processes </a:t>
            </a:r>
          </a:p>
          <a:p>
            <a:r>
              <a:rPr lang="en-US"/>
              <a:t>Another one for this project would be that I am utilising technologies that are new to me such as VM (Virtual Machines) and their environments and working and developing on Linux which slows down the project as there are new techniques and apporaches to solve issues</a:t>
            </a:r>
          </a:p>
        </p:txBody>
      </p:sp>
      <p:sp>
        <p:nvSpPr>
          <p:cNvPr id="5" name="Slide Number Placeholder 4">
            <a:extLst>
              <a:ext uri="{FF2B5EF4-FFF2-40B4-BE49-F238E27FC236}">
                <a16:creationId xmlns:a16="http://schemas.microsoft.com/office/drawing/2014/main" id="{D338FAA4-A6F5-934B-4912-1EDAEE5E8855}"/>
              </a:ext>
            </a:extLst>
          </p:cNvPr>
          <p:cNvSpPr>
            <a:spLocks noGrp="1"/>
          </p:cNvSpPr>
          <p:nvPr>
            <p:ph type="sldNum" sz="quarter" idx="4"/>
          </p:nvPr>
        </p:nvSpPr>
        <p:spPr/>
        <p:txBody>
          <a:bodyPr/>
          <a:lstStyle/>
          <a:p>
            <a:fld id="{C3DB2ADC-AF19-4574-8C10-79B5B04FCA27}" type="slidenum">
              <a:rPr lang="en-US" smtClean="0"/>
              <a:pPr/>
              <a:t>8</a:t>
            </a:fld>
            <a:endParaRPr lang="en-US" dirty="0"/>
          </a:p>
        </p:txBody>
      </p:sp>
    </p:spTree>
    <p:extLst>
      <p:ext uri="{BB962C8B-B14F-4D97-AF65-F5344CB8AC3E}">
        <p14:creationId xmlns:p14="http://schemas.microsoft.com/office/powerpoint/2010/main" val="1803119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6BAA7C-C2CE-0767-7E65-A8446CAB4BE5}"/>
              </a:ext>
            </a:extLst>
          </p:cNvPr>
          <p:cNvSpPr>
            <a:spLocks noGrp="1"/>
          </p:cNvSpPr>
          <p:nvPr>
            <p:ph type="title"/>
          </p:nvPr>
        </p:nvSpPr>
        <p:spPr/>
        <p:txBody>
          <a:bodyPr/>
          <a:lstStyle/>
          <a:p>
            <a:r>
              <a:rPr lang="en-US" dirty="0"/>
              <a:t>Conclusion &amp; Further plans</a:t>
            </a:r>
          </a:p>
        </p:txBody>
      </p:sp>
      <p:sp>
        <p:nvSpPr>
          <p:cNvPr id="3" name="Content Placeholder 2">
            <a:extLst>
              <a:ext uri="{FF2B5EF4-FFF2-40B4-BE49-F238E27FC236}">
                <a16:creationId xmlns:a16="http://schemas.microsoft.com/office/drawing/2014/main" id="{B9EB5C53-861F-AFC8-A7EB-AB6D6CEDE550}"/>
              </a:ext>
            </a:extLst>
          </p:cNvPr>
          <p:cNvSpPr>
            <a:spLocks noGrp="1"/>
          </p:cNvSpPr>
          <p:nvPr>
            <p:ph sz="quarter" idx="11"/>
          </p:nvPr>
        </p:nvSpPr>
        <p:spPr>
          <a:xfrm>
            <a:off x="700087" y="2244725"/>
            <a:ext cx="9010920" cy="3912896"/>
          </a:xfrm>
        </p:spPr>
        <p:txBody>
          <a:bodyPr vert="horz" lIns="91440" tIns="45720" rIns="91440" bIns="45720" rtlCol="0" anchor="t">
            <a:normAutofit/>
          </a:bodyPr>
          <a:lstStyle/>
          <a:p>
            <a:r>
              <a:rPr lang="en-US" dirty="0"/>
              <a:t>Overall, I am satisfied with my choice in dataset as it provides a challenge for me alongside the usage of new technologies and applying my old knowledge to help navigate the different task sheets</a:t>
            </a:r>
          </a:p>
          <a:p>
            <a:r>
              <a:rPr lang="en-US" dirty="0"/>
              <a:t>The next steps for this project will be to complete the training of the model and compare the different regression techniques to be able to justify a "best" technique</a:t>
            </a:r>
          </a:p>
          <a:p>
            <a:r>
              <a:rPr lang="en-US"/>
              <a:t>After training the model, there will need to be an "access point" created for users to utilise the AI model – all these developments will be documented for all the task sheets</a:t>
            </a:r>
            <a:endParaRPr lang="en-US" dirty="0"/>
          </a:p>
        </p:txBody>
      </p:sp>
      <p:sp>
        <p:nvSpPr>
          <p:cNvPr id="5" name="Slide Number Placeholder 4">
            <a:extLst>
              <a:ext uri="{FF2B5EF4-FFF2-40B4-BE49-F238E27FC236}">
                <a16:creationId xmlns:a16="http://schemas.microsoft.com/office/drawing/2014/main" id="{564E7476-5623-B049-A438-FC057ABDB8B7}"/>
              </a:ext>
            </a:extLst>
          </p:cNvPr>
          <p:cNvSpPr>
            <a:spLocks noGrp="1"/>
          </p:cNvSpPr>
          <p:nvPr>
            <p:ph type="sldNum" sz="quarter" idx="4"/>
          </p:nvPr>
        </p:nvSpPr>
        <p:spPr/>
        <p:txBody>
          <a:bodyPr/>
          <a:lstStyle/>
          <a:p>
            <a:fld id="{C3DB2ADC-AF19-4574-8C10-79B5B04FCA27}" type="slidenum">
              <a:rPr lang="en-US" smtClean="0"/>
              <a:pPr/>
              <a:t>9</a:t>
            </a:fld>
            <a:endParaRPr lang="en-US" dirty="0"/>
          </a:p>
        </p:txBody>
      </p:sp>
    </p:spTree>
    <p:extLst>
      <p:ext uri="{BB962C8B-B14F-4D97-AF65-F5344CB8AC3E}">
        <p14:creationId xmlns:p14="http://schemas.microsoft.com/office/powerpoint/2010/main" val="4180197648"/>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5FE3D2-AB53-4F3D-8791-B4AA764B47F1}">
  <ds:schemaRefs>
    <ds:schemaRef ds:uri="http://schemas.microsoft.com/sharepoint/v3/contenttype/forms"/>
  </ds:schemaRefs>
</ds:datastoreItem>
</file>

<file path=customXml/itemProps2.xml><?xml version="1.0" encoding="utf-8"?>
<ds:datastoreItem xmlns:ds="http://schemas.openxmlformats.org/officeDocument/2006/customXml" ds:itemID="{0FDEC8C5-155D-4CD7-98CB-88A657420A1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657736A-C21D-40FD-9C3B-2A541E56B23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ChronicleVTI</Template>
  <TotalTime>0</TotalTime>
  <Words>479</Words>
  <Application>Microsoft Office PowerPoint</Application>
  <PresentationFormat>Widescreen</PresentationFormat>
  <Paragraphs>125</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ChronicleVTI</vt:lpstr>
      <vt:lpstr>AI Model Development</vt:lpstr>
      <vt:lpstr>Outline</vt:lpstr>
      <vt:lpstr>Introduction</vt:lpstr>
      <vt:lpstr>Candidate 1 Dataset (Dataset A)</vt:lpstr>
      <vt:lpstr>Candidate 2 Dataset (Dataset B)</vt:lpstr>
      <vt:lpstr>Selected Dataset &amp; Data storage plan </vt:lpstr>
      <vt:lpstr>MLOps pipeline plan</vt:lpstr>
      <vt:lpstr>Self-reflection</vt:lpstr>
      <vt:lpstr>Conclusion &amp; Further plans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433</cp:revision>
  <dcterms:created xsi:type="dcterms:W3CDTF">2025-03-20T13:20:46Z</dcterms:created>
  <dcterms:modified xsi:type="dcterms:W3CDTF">2025-04-07T09:19:57Z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